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7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BF10DF-6225-48A9-89C8-1B5590797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AC9215-F3CD-4975-9F65-3CB86BAF0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73BC97-5944-4548-9E77-12D668E4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4AD5-E45A-446E-9CCB-9F511DE85858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B53029-EFDB-4652-B0E6-11190B1A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C38CDC-38D9-4900-9CCC-72A217C2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96C0-E183-4831-BD56-3EC3F5F6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8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B960D3-4134-4170-A901-1A7E1EE8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6B726BF-75A9-4836-926C-650202A9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58483F-221D-4008-93FC-E798C383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4AD5-E45A-446E-9CCB-9F511DE85858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37C7C6-E464-433D-A6DB-FB4F27AC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82A199-939C-43A4-ACEC-D91DAA77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96C0-E183-4831-BD56-3EC3F5F6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3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6093CD-EB3A-43DA-9993-E56A877D6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8F7CC8-A3AC-47F0-9677-C4F179970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B798EC-2903-45D7-92C0-9790869B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4AD5-E45A-446E-9CCB-9F511DE85858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02BCCD-3C4B-4AC0-96EE-A799EF04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3C8059-E129-4D4A-B7E0-1CA6E129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96C0-E183-4831-BD56-3EC3F5F6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80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F6BF57-89DE-4112-8463-6DFDFE6B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C37E3C-BF12-48BA-97D9-7E214C88D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0E039B-8626-4A45-81B1-52D2CB38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4AD5-E45A-446E-9CCB-9F511DE85858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5ABED5-1892-40FF-A874-374DC8D1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ED373A-689E-4C41-AB0E-0114FDF7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96C0-E183-4831-BD56-3EC3F5F6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83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1ECCB3-0039-4D73-9C54-B4E90CC41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4B2CA9-5380-4353-BFCD-793DD9F6E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DCB168-DE7C-464C-9D8D-3D199986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4AD5-E45A-446E-9CCB-9F511DE85858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53D7FB-C05D-4B4B-8B3B-3A9122FF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C9B13F-A500-4B6D-AAA9-0A281E1D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96C0-E183-4831-BD56-3EC3F5F6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65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210CE-221A-462F-AB4D-4849B845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77EA6C-31F5-4DF0-A0EA-00140EFAE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1C4534-D049-4D55-B7C5-DBAB807E8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667C6B-4CAF-402F-B50F-7DFA1F80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4AD5-E45A-446E-9CCB-9F511DE85858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088ADF-5D9B-4A60-A082-64C0E638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13806D-5B4B-4803-B352-8D8D1B3A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96C0-E183-4831-BD56-3EC3F5F6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60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BA7201-8743-4830-B74D-16EFD2CB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6F7A66-2DD8-4E5D-B293-4BBE8A3E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4F9FAA-6090-48D2-B47D-6428468DE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D87693B-5936-4054-A44B-915175153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0286C9-9CD7-40C9-BEEC-EC99E47F0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397D075-F17A-4A29-A4C1-BF14456C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4AD5-E45A-446E-9CCB-9F511DE85858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EDB78BF-0FE7-4844-B2A6-23A01807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DE6580B-4195-4661-A73D-A064DE22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96C0-E183-4831-BD56-3EC3F5F6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31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F61A0B-43DB-46BD-8020-69CD11C8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30FFF78-0AC7-4A61-A1CC-55DE97164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4AD5-E45A-446E-9CCB-9F511DE85858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A7DCD0A-9C1F-4D48-A500-A61141B7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DECEDB8-E804-4A70-A263-F70108B2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96C0-E183-4831-BD56-3EC3F5F6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90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159C3DE-28C7-4955-A466-949ED007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4AD5-E45A-446E-9CCB-9F511DE85858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B6C42D7-14BD-4DD1-AA94-D72F3387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B8E5A7-4DFD-4BB9-A383-768D5E34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96C0-E183-4831-BD56-3EC3F5F6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19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44A9D7-A55E-4C23-88DA-9CB99BD3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3A7C3E-6ACE-4F05-B7AA-1B5C3F85C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05B68C-731D-4D5F-9B6D-D7567DED6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448F4A-8F45-4844-B8DF-D2B5A5BF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4AD5-E45A-446E-9CCB-9F511DE85858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A6DBE2-9487-4660-A68B-D9AF93DB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C78978-0209-4B7D-9A10-68065C0C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96C0-E183-4831-BD56-3EC3F5F6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40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AC26FF-63C9-45CF-93FC-1CAE7177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474BB49-E539-4351-BFAE-8A2D7D080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1ABE1E-4013-4F60-B795-C70F6980E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7B5E39-1190-4C68-9105-AB3C67F3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4AD5-E45A-446E-9CCB-9F511DE85858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82641A-D94D-40C9-BDF0-C637E496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36D66A-B59C-49FD-97B8-85ECE644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96C0-E183-4831-BD56-3EC3F5F6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51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45203C4-5F3A-429C-AA08-1EAFB093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F19925-F262-41CB-8BB6-53B0D2709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278F97-3C77-4391-9EC5-1B55239F5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4AD5-E45A-446E-9CCB-9F511DE85858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5D22C3-5193-4F1C-92EC-5CC524F52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A1BAF0-9360-4E6B-933F-C4DCFC484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F96C0-E183-4831-BD56-3EC3F5F69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2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DB67B8-534E-4197-B8BD-B2511CC78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2152"/>
            <a:ext cx="9448800" cy="2537811"/>
          </a:xfrm>
        </p:spPr>
        <p:txBody>
          <a:bodyPr>
            <a:normAutofit fontScale="90000"/>
          </a:bodyPr>
          <a:lstStyle/>
          <a:p>
            <a:br>
              <a:rPr kumimoji="1" lang="en-US" altLang="ja-JP" sz="4000" dirty="0"/>
            </a:br>
            <a:r>
              <a:rPr kumimoji="1" lang="ja-JP" altLang="en-US" sz="4000" dirty="0"/>
              <a:t>テーラーメイドリスクコミュニケーション</a:t>
            </a:r>
            <a:br>
              <a:rPr kumimoji="1" lang="ja-JP" altLang="en-US" sz="4000" dirty="0"/>
            </a:br>
            <a:r>
              <a:rPr kumimoji="1" lang="en-US" altLang="ja-JP" sz="4000" dirty="0"/>
              <a:t>―</a:t>
            </a:r>
            <a:r>
              <a:rPr kumimoji="1" lang="ja-JP" altLang="en-US" sz="4000" dirty="0"/>
              <a:t>患者、市民の属性やリテラシーに対応した医療従事者のメッセージによる</a:t>
            </a:r>
            <a:br>
              <a:rPr kumimoji="1" lang="en-US" altLang="ja-JP" sz="4000" dirty="0"/>
            </a:br>
            <a:r>
              <a:rPr kumimoji="1" lang="ja-JP" altLang="en-US" sz="4000" dirty="0"/>
              <a:t>リスクマネージメントー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EAC413-4586-4026-91F0-834F49145A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lang="ja-JP" altLang="en-US" sz="3200" dirty="0"/>
              <a:t>薬学科　医療人底力教育センター</a:t>
            </a:r>
            <a:endParaRPr lang="en-US" altLang="ja-JP" sz="3200" dirty="0"/>
          </a:p>
          <a:p>
            <a:r>
              <a:rPr kumimoji="1" lang="ja-JP" altLang="en-US" sz="3200" dirty="0"/>
              <a:t>福田　八寿絵</a:t>
            </a:r>
          </a:p>
        </p:txBody>
      </p:sp>
    </p:spTree>
    <p:extLst>
      <p:ext uri="{BB962C8B-B14F-4D97-AF65-F5344CB8AC3E}">
        <p14:creationId xmlns:p14="http://schemas.microsoft.com/office/powerpoint/2010/main" val="183002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943B53-D677-4797-9CFC-0AEAC52F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678FAF-67B5-4D5E-88B7-9C1BA734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17ACCA6-058E-4A41-A7F9-0635E7E87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4" t="19659" r="33219" b="8671"/>
          <a:stretch/>
        </p:blipFill>
        <p:spPr>
          <a:xfrm>
            <a:off x="602097" y="0"/>
            <a:ext cx="9947193" cy="66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1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0EC9B7-1B51-4D50-A1AB-7316FB61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156326-B4FE-4D44-B779-244D9B097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74DDCA-CE32-41B5-8150-FD599470B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6" t="24561" r="38184" b="8970"/>
          <a:stretch/>
        </p:blipFill>
        <p:spPr>
          <a:xfrm>
            <a:off x="324404" y="204271"/>
            <a:ext cx="9728423" cy="71320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F79E6F9-0D87-4175-8CBB-5E620B7F6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030" y="3099335"/>
            <a:ext cx="837003" cy="1001027"/>
          </a:xfrm>
          <a:prstGeom prst="rect">
            <a:avLst/>
          </a:prstGeom>
        </p:spPr>
      </p:pic>
      <p:pic>
        <p:nvPicPr>
          <p:cNvPr id="8" name="コンテンツ プレースホルダー 3">
            <a:extLst>
              <a:ext uri="{FF2B5EF4-FFF2-40B4-BE49-F238E27FC236}">
                <a16:creationId xmlns:a16="http://schemas.microsoft.com/office/drawing/2014/main" id="{230092E3-C777-46C3-B203-C90FECC66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230" y="4478507"/>
            <a:ext cx="3633536" cy="63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6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8B2DBB-C306-4734-88E8-77B7D352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09" y="365125"/>
            <a:ext cx="11007291" cy="1325563"/>
          </a:xfrm>
        </p:spPr>
        <p:txBody>
          <a:bodyPr/>
          <a:lstStyle/>
          <a:p>
            <a:r>
              <a:rPr kumimoji="1" lang="ja-JP" altLang="en-US" dirty="0"/>
              <a:t>患者教育と患者の合わせたリスクの伝え方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279E62-3D2F-4144-8FFB-9F27D90AD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09" y="1690687"/>
            <a:ext cx="11498981" cy="4486275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リスクの受け止め方には個人差</a:t>
            </a:r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患者の属性（年齢、性別）やリテラシーに合わせたリスクの伝え方の必要性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ピクトグラムなど視覚情報も補助的手段として潜在的に有効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情報提供を受けたほうが患者の満足度は上昇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服薬状態やリスク回避行動のモニタリングや行動意思の確認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248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101</Words>
  <Application>Microsoft Office PowerPoint</Application>
  <PresentationFormat>ワイド画面</PresentationFormat>
  <Paragraphs>15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 テーラーメイドリスクコミュニケーション ―患者、市民の属性やリテラシーに対応した医療従事者のメッセージによる リスクマネージメントー</vt:lpstr>
      <vt:lpstr>PowerPoint プレゼンテーション</vt:lpstr>
      <vt:lpstr>PowerPoint プレゼンテーション</vt:lpstr>
      <vt:lpstr>患者教育と患者の合わせたリスクの伝え方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八寿絵</dc:creator>
  <cp:lastModifiedBy>八寿絵</cp:lastModifiedBy>
  <cp:revision>21</cp:revision>
  <dcterms:created xsi:type="dcterms:W3CDTF">2022-01-26T00:11:15Z</dcterms:created>
  <dcterms:modified xsi:type="dcterms:W3CDTF">2022-02-22T01:14:02Z</dcterms:modified>
</cp:coreProperties>
</file>